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410B4-04F5-4325-993B-93708A6D633A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78939-7A60-4CBA-90FC-471447344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45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2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53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690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2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38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61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77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9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32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58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94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074832C-2D42-4800-875B-7EE221E176CC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D194EA-F3D0-43B1-B660-38CB2CE9C5D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CCCA99-9EBE-7F8E-06D1-F1C147164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546" y="3676973"/>
            <a:ext cx="9001462" cy="2387599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 </a:t>
            </a:r>
          </a:p>
          <a:p>
            <a:pPr marL="457200" indent="-457200">
              <a:buAutoNum type="arabicParenR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Shivali Mhaske – 2023-B-04042003</a:t>
            </a:r>
          </a:p>
          <a:p>
            <a:pPr marL="457200" indent="-457200">
              <a:buAutoNum type="arabicParenR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Aditi Pardeshi – 2023-B-11072004</a:t>
            </a:r>
          </a:p>
          <a:p>
            <a:pPr marL="457200" indent="-457200">
              <a:buAutoNum type="arabicParenR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Pragya Jha – 2023-B-10052005A</a:t>
            </a:r>
          </a:p>
          <a:p>
            <a:pPr marL="457200" indent="-457200">
              <a:buAutoNum type="arabicParenR"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Prajakta Raut- 2023-B-12082004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4C7A6-D72B-99FD-0643-C25F2EEFD66B}"/>
              </a:ext>
            </a:extLst>
          </p:cNvPr>
          <p:cNvSpPr txBox="1"/>
          <p:nvPr/>
        </p:nvSpPr>
        <p:spPr>
          <a:xfrm>
            <a:off x="2713503" y="604433"/>
            <a:ext cx="7253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Theme: Education Management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F4D4F-1521-B459-9BCB-101F1C03AAC2}"/>
              </a:ext>
            </a:extLst>
          </p:cNvPr>
          <p:cNvSpPr txBox="1"/>
          <p:nvPr/>
        </p:nvSpPr>
        <p:spPr>
          <a:xfrm>
            <a:off x="1864196" y="2032980"/>
            <a:ext cx="846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Gamified Learning Management System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828BE-472D-44B7-B01A-8CBB91142146}"/>
              </a:ext>
            </a:extLst>
          </p:cNvPr>
          <p:cNvSpPr txBox="1"/>
          <p:nvPr/>
        </p:nvSpPr>
        <p:spPr>
          <a:xfrm>
            <a:off x="513546" y="3153905"/>
            <a:ext cx="542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NAME: DEVBASH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579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EFA8-8C78-C540-B3A3-24D3CB2F6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93" y="1744133"/>
            <a:ext cx="5929773" cy="2362200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+mn-lt"/>
              </a:rPr>
              <a:t>	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42939-F135-4A3C-7E7C-C85CF7A98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484" y="-128458"/>
            <a:ext cx="12367004" cy="5707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A7AD8-43A9-CB6B-7977-776C3C0DA7A2}"/>
              </a:ext>
            </a:extLst>
          </p:cNvPr>
          <p:cNvSpPr txBox="1"/>
          <p:nvPr/>
        </p:nvSpPr>
        <p:spPr>
          <a:xfrm>
            <a:off x="154983" y="5749872"/>
            <a:ext cx="7377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2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38940B-9A3E-D6CB-6E8A-1B49CB6B9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736" y="457200"/>
            <a:ext cx="3988263" cy="6011333"/>
          </a:xfrm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2BB65-565B-5709-B262-2E9E56C16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5099" y="457200"/>
            <a:ext cx="6944947" cy="135610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LearnLegal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Gamified LMS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interactive web-based learning platform designed to teach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 Laws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gamification techniques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combines educational content with engaging quizzes, animations, badges, and a leaderboard to make learning fun, especially for children and young learners. This project aims to raise awareness about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 Rights and Laws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through an intuitive and engaging experience. By integrating real-life scenarios into quizzes, learners can: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legal concepts better,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 points and XP,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Unlock badges, 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progress on a live leaderboard.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while keeping learners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motivated and entertained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6356B5DF-9B2B-0F89-A35B-DC55D7AE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" y="270934"/>
            <a:ext cx="4391363" cy="63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1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3579-574E-5C77-4F23-F04B584A4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67" y="583572"/>
            <a:ext cx="6926366" cy="609797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Core Features of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LearnLegal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FF4D27-69D7-8540-3A10-FE3F04DED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59867" y="1949796"/>
            <a:ext cx="329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Interactive Games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48D3A-7B47-2AF2-E28C-30BAB063184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356249" y="2546598"/>
            <a:ext cx="2802443" cy="882402"/>
          </a:xfrm>
        </p:spPr>
        <p:txBody>
          <a:bodyPr/>
          <a:lstStyle/>
          <a:p>
            <a:pPr algn="just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Focusing on rights, ethics, and responsibilities, these games keep children engaged.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05159-49BC-47B8-C08E-533833507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08878" y="1998959"/>
            <a:ext cx="3683122" cy="46181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Rewards &amp; Leaderboards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685B40-F240-71EC-1528-5829E98AC3F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857362" y="2599021"/>
            <a:ext cx="2928871" cy="882403"/>
          </a:xfrm>
        </p:spPr>
        <p:txBody>
          <a:bodyPr/>
          <a:lstStyle/>
          <a:p>
            <a:pPr algn="just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Motivate young learners with rewards, badges and friendly competition.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49A6CB-810A-41C9-E11E-88D04D6CA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0916" y="4068658"/>
            <a:ext cx="3291211" cy="60982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Accessible Features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A3B6C3-BB20-4CD3-1EBB-B2D608DF470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597029" y="4833709"/>
            <a:ext cx="3823698" cy="60982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Audio learning and multilingual translation make the platform inclusive.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D58AB1-BEE5-BCD7-0265-8081FFC1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5273" cy="680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1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821F8-0AE8-C774-A56B-64C53AA0E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5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8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ED6E2AD-8D2B-8910-A099-67292B9E3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5106"/>
            <a:ext cx="12192000" cy="5442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1BC9F-887C-9687-D896-1515AB56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82" y="240214"/>
            <a:ext cx="2216843" cy="82330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Tech Stack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0CD2E-F976-08C4-541D-DC84FC321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7043" y="183368"/>
            <a:ext cx="3298956" cy="58073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Front-end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3986E9-CE32-1D72-021D-CA6628316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06175" y="1222225"/>
            <a:ext cx="3089824" cy="57460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Back-end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F21633-0F47-3523-B8CF-3AF7076BDEB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5508191" y="1415106"/>
            <a:ext cx="3298957" cy="703644"/>
          </a:xfrm>
        </p:spPr>
        <p:txBody>
          <a:bodyPr/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Node.js with Express.js handles server-side logic efficiently.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424B6-D26D-63B6-A2FF-9FBB7E9A2BA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612757" y="384219"/>
            <a:ext cx="3089824" cy="91302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HTML5, CSS3, JavaScript ensure a dynamic user interface.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5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A22FE49-D89E-9F6B-286D-C0DD39AFC055}"/>
              </a:ext>
            </a:extLst>
          </p:cNvPr>
          <p:cNvSpPr/>
          <p:nvPr/>
        </p:nvSpPr>
        <p:spPr>
          <a:xfrm>
            <a:off x="4776073" y="18255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Implementation Details for User Engagement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FF3183-858C-6026-E60D-64A83508141B}"/>
              </a:ext>
            </a:extLst>
          </p:cNvPr>
          <p:cNvGrpSpPr/>
          <p:nvPr/>
        </p:nvGrpSpPr>
        <p:grpSpPr>
          <a:xfrm>
            <a:off x="4776073" y="1060370"/>
            <a:ext cx="7415927" cy="4737259"/>
            <a:chOff x="4521637" y="1956713"/>
            <a:chExt cx="7415927" cy="4737259"/>
          </a:xfrm>
        </p:grpSpPr>
        <p:pic>
          <p:nvPicPr>
            <p:cNvPr id="3" name="Image 1" descr="preencoded.png">
              <a:extLst>
                <a:ext uri="{FF2B5EF4-FFF2-40B4-BE49-F238E27FC236}">
                  <a16:creationId xmlns:a16="http://schemas.microsoft.com/office/drawing/2014/main" id="{26BEA189-29E2-502A-1204-B8058835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1637" y="1956713"/>
              <a:ext cx="1234440" cy="1774746"/>
            </a:xfrm>
            <a:prstGeom prst="rect">
              <a:avLst/>
            </a:prstGeom>
          </p:spPr>
        </p:pic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2188A1D5-6B2D-44DE-1943-0B7B7533E88A}"/>
                </a:ext>
              </a:extLst>
            </p:cNvPr>
            <p:cNvSpPr/>
            <p:nvPr/>
          </p:nvSpPr>
          <p:spPr>
            <a:xfrm>
              <a:off x="6126361" y="2203529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000" dirty="0">
                  <a:latin typeface="Times New Roman" panose="02020603050405020304" pitchFamily="18" charset="0"/>
                  <a:ea typeface="Barlow Medium" pitchFamily="34" charset="-122"/>
                  <a:cs typeface="Times New Roman" panose="02020603050405020304" pitchFamily="18" charset="0"/>
                </a:rPr>
                <a:t>Unity Development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154B6C3C-7452-A13B-2636-A606A3EA316D}"/>
                </a:ext>
              </a:extLst>
            </p:cNvPr>
            <p:cNvSpPr/>
            <p:nvPr/>
          </p:nvSpPr>
          <p:spPr>
            <a:xfrm>
              <a:off x="6126361" y="2694543"/>
              <a:ext cx="5811203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000" dirty="0">
                  <a:latin typeface="Times New Roman" panose="02020603050405020304" pitchFamily="18" charset="0"/>
                  <a:ea typeface="Barlow" pitchFamily="34" charset="-122"/>
                  <a:cs typeface="Times New Roman" panose="02020603050405020304" pitchFamily="18" charset="0"/>
                </a:rPr>
                <a:t>Unity creates immersive and engaging gaming experiences.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Image 2" descr="preencoded.png">
              <a:extLst>
                <a:ext uri="{FF2B5EF4-FFF2-40B4-BE49-F238E27FC236}">
                  <a16:creationId xmlns:a16="http://schemas.microsoft.com/office/drawing/2014/main" id="{C1C52E8B-1B30-B577-D4E1-AEC4813D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1637" y="3731458"/>
              <a:ext cx="1234440" cy="1481257"/>
            </a:xfrm>
            <a:prstGeom prst="rect">
              <a:avLst/>
            </a:prstGeom>
          </p:spPr>
        </p:pic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A330E00B-F25C-1F50-610A-2E427BE576CF}"/>
                </a:ext>
              </a:extLst>
            </p:cNvPr>
            <p:cNvSpPr/>
            <p:nvPr/>
          </p:nvSpPr>
          <p:spPr>
            <a:xfrm>
              <a:off x="6126361" y="3978275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000" dirty="0">
                  <a:latin typeface="Times New Roman" panose="02020603050405020304" pitchFamily="18" charset="0"/>
                  <a:ea typeface="Barlow Medium" pitchFamily="34" charset="-122"/>
                  <a:cs typeface="Times New Roman" panose="02020603050405020304" pitchFamily="18" charset="0"/>
                </a:rPr>
                <a:t>User-Friendly Design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8B494038-E292-C8BD-28AD-647E820CF025}"/>
                </a:ext>
              </a:extLst>
            </p:cNvPr>
            <p:cNvSpPr/>
            <p:nvPr/>
          </p:nvSpPr>
          <p:spPr>
            <a:xfrm>
              <a:off x="6126361" y="4469289"/>
              <a:ext cx="5811203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000" dirty="0">
                  <a:latin typeface="Times New Roman" panose="02020603050405020304" pitchFamily="18" charset="0"/>
                  <a:ea typeface="Barlow" pitchFamily="34" charset="-122"/>
                  <a:cs typeface="Times New Roman" panose="02020603050405020304" pitchFamily="18" charset="0"/>
                </a:rPr>
                <a:t>Principles of inclusivity and accessibility guide design.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Image 3" descr="preencoded.png">
              <a:extLst>
                <a:ext uri="{FF2B5EF4-FFF2-40B4-BE49-F238E27FC236}">
                  <a16:creationId xmlns:a16="http://schemas.microsoft.com/office/drawing/2014/main" id="{A19BFC97-E21A-D019-0AE6-E4C921252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1637" y="5212715"/>
              <a:ext cx="1234440" cy="1481257"/>
            </a:xfrm>
            <a:prstGeom prst="rect">
              <a:avLst/>
            </a:prstGeom>
          </p:spPr>
        </p:pic>
        <p:sp>
          <p:nvSpPr>
            <p:cNvPr id="10" name="Text 5">
              <a:extLst>
                <a:ext uri="{FF2B5EF4-FFF2-40B4-BE49-F238E27FC236}">
                  <a16:creationId xmlns:a16="http://schemas.microsoft.com/office/drawing/2014/main" id="{E9927035-8792-0EA2-FE1F-2E6CBBE09795}"/>
                </a:ext>
              </a:extLst>
            </p:cNvPr>
            <p:cNvSpPr/>
            <p:nvPr/>
          </p:nvSpPr>
          <p:spPr>
            <a:xfrm>
              <a:off x="6126361" y="5459532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000" dirty="0">
                  <a:latin typeface="Times New Roman" panose="02020603050405020304" pitchFamily="18" charset="0"/>
                  <a:ea typeface="Barlow Medium" pitchFamily="34" charset="-122"/>
                  <a:cs typeface="Times New Roman" panose="02020603050405020304" pitchFamily="18" charset="0"/>
                </a:rPr>
                <a:t>Testing and Feedback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6">
              <a:extLst>
                <a:ext uri="{FF2B5EF4-FFF2-40B4-BE49-F238E27FC236}">
                  <a16:creationId xmlns:a16="http://schemas.microsoft.com/office/drawing/2014/main" id="{1B3AE4FC-1077-2CC5-8B37-9EA7A7A8BC9E}"/>
                </a:ext>
              </a:extLst>
            </p:cNvPr>
            <p:cNvSpPr/>
            <p:nvPr/>
          </p:nvSpPr>
          <p:spPr>
            <a:xfrm>
              <a:off x="6126361" y="5950545"/>
              <a:ext cx="5811203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000" dirty="0">
                  <a:latin typeface="Times New Roman" panose="02020603050405020304" pitchFamily="18" charset="0"/>
                  <a:ea typeface="Barlow" pitchFamily="34" charset="-122"/>
                  <a:cs typeface="Times New Roman" panose="02020603050405020304" pitchFamily="18" charset="0"/>
                </a:rPr>
                <a:t>Refine user experience through continuous testing.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A8945B7-8173-C1C1-190C-B3683935A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41" y="474134"/>
            <a:ext cx="3590855" cy="5669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6BAF40-46AF-8EF5-B3E2-69CC911A5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4521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DB47717E-B822-F0B9-DE32-5F39E5D18810}"/>
              </a:ext>
            </a:extLst>
          </p:cNvPr>
          <p:cNvSpPr/>
          <p:nvPr/>
        </p:nvSpPr>
        <p:spPr>
          <a:xfrm>
            <a:off x="670917" y="3219873"/>
            <a:ext cx="2348811" cy="289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User-Centered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CAB3CF48-4889-9346-26CE-7E344ABA20B2}"/>
              </a:ext>
            </a:extLst>
          </p:cNvPr>
          <p:cNvSpPr/>
          <p:nvPr/>
        </p:nvSpPr>
        <p:spPr>
          <a:xfrm>
            <a:off x="-147905" y="3780503"/>
            <a:ext cx="3167633" cy="667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Designed to enhance engagement and effective learning.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D5ED428-0D29-66DF-1F5B-2AC1E944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16" y="2198383"/>
            <a:ext cx="3866568" cy="3866568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184E3719-BB4A-B01B-32A4-D8FB03062E1C}"/>
              </a:ext>
            </a:extLst>
          </p:cNvPr>
          <p:cNvSpPr/>
          <p:nvPr/>
        </p:nvSpPr>
        <p:spPr>
          <a:xfrm>
            <a:off x="4082715" y="3376246"/>
            <a:ext cx="316233" cy="38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2B1180A-2C88-0687-7830-E01B9B7DE283}"/>
              </a:ext>
            </a:extLst>
          </p:cNvPr>
          <p:cNvSpPr/>
          <p:nvPr/>
        </p:nvSpPr>
        <p:spPr>
          <a:xfrm>
            <a:off x="8793956" y="1998292"/>
            <a:ext cx="2348811" cy="289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Legal Design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BD3857B-989A-3CC1-ECDE-14F04682B34B}"/>
              </a:ext>
            </a:extLst>
          </p:cNvPr>
          <p:cNvSpPr/>
          <p:nvPr/>
        </p:nvSpPr>
        <p:spPr>
          <a:xfrm>
            <a:off x="8949196" y="2558922"/>
            <a:ext cx="3273350" cy="667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Principles applied for clarity and easy comprehension.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817EF22-FA4F-0EA9-5087-65DE4B83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16" y="2198383"/>
            <a:ext cx="3866568" cy="3866568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730D9834-D0BE-7CB3-73A2-8E1909F00EAC}"/>
              </a:ext>
            </a:extLst>
          </p:cNvPr>
          <p:cNvSpPr/>
          <p:nvPr/>
        </p:nvSpPr>
        <p:spPr>
          <a:xfrm>
            <a:off x="6653631" y="2435533"/>
            <a:ext cx="316233" cy="38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3B89D16-C0C5-E6FC-B96E-0CFEA5DA9502}"/>
              </a:ext>
            </a:extLst>
          </p:cNvPr>
          <p:cNvSpPr/>
          <p:nvPr/>
        </p:nvSpPr>
        <p:spPr>
          <a:xfrm>
            <a:off x="8793956" y="4441336"/>
            <a:ext cx="2348811" cy="289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Modular Structure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ACA341AD-6AA2-1F39-FE0C-7AB19AE07483}"/>
              </a:ext>
            </a:extLst>
          </p:cNvPr>
          <p:cNvSpPr/>
          <p:nvPr/>
        </p:nvSpPr>
        <p:spPr>
          <a:xfrm>
            <a:off x="8949196" y="5001965"/>
            <a:ext cx="3273350" cy="667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Ensures easy updates and addition of new content.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365C7A5A-9874-BCD0-6F87-70260891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716" y="2198383"/>
            <a:ext cx="3866568" cy="3866568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E301C8B0-A088-DC0C-5A54-C8B55A08B727}"/>
              </a:ext>
            </a:extLst>
          </p:cNvPr>
          <p:cNvSpPr/>
          <p:nvPr/>
        </p:nvSpPr>
        <p:spPr>
          <a:xfrm>
            <a:off x="6182977" y="5132298"/>
            <a:ext cx="316233" cy="38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27A9CB-F85D-ECBC-B1D6-391777F26F28}"/>
              </a:ext>
            </a:extLst>
          </p:cNvPr>
          <p:cNvSpPr txBox="1"/>
          <p:nvPr/>
        </p:nvSpPr>
        <p:spPr>
          <a:xfrm>
            <a:off x="988149" y="588936"/>
            <a:ext cx="6189132" cy="671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Intuitive Platform Design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24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153469E-6D60-BFE0-1707-E540B589FC3F}"/>
              </a:ext>
            </a:extLst>
          </p:cNvPr>
          <p:cNvSpPr/>
          <p:nvPr/>
        </p:nvSpPr>
        <p:spPr>
          <a:xfrm>
            <a:off x="4352304" y="1133554"/>
            <a:ext cx="690848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Realizing Educational Impact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9B09FC4-80E2-6E86-B733-37052EF6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304" y="2189639"/>
            <a:ext cx="556260" cy="55626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05EB160C-22FF-ED94-BA95-091DE91D92BD}"/>
              </a:ext>
            </a:extLst>
          </p:cNvPr>
          <p:cNvSpPr/>
          <p:nvPr/>
        </p:nvSpPr>
        <p:spPr>
          <a:xfrm>
            <a:off x="4352304" y="2992715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Increased Literacy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D1B93D4-5887-4D67-286E-DE2CE03652DD}"/>
              </a:ext>
            </a:extLst>
          </p:cNvPr>
          <p:cNvSpPr/>
          <p:nvPr/>
        </p:nvSpPr>
        <p:spPr>
          <a:xfrm>
            <a:off x="4352304" y="3483729"/>
            <a:ext cx="22250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Enhances legal literacy among young learners.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52BD47F8-A0E6-DCCF-9970-093820C5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628" y="2189639"/>
            <a:ext cx="556260" cy="556260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C93DD46A-C35A-60FF-798A-1D0B2E2ECC80}"/>
              </a:ext>
            </a:extLst>
          </p:cNvPr>
          <p:cNvSpPr/>
          <p:nvPr/>
        </p:nvSpPr>
        <p:spPr>
          <a:xfrm>
            <a:off x="6947628" y="2992715"/>
            <a:ext cx="222515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Improved Skills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1D3CA40-F1C2-04BF-0F47-3F8899BAF95F}"/>
              </a:ext>
            </a:extLst>
          </p:cNvPr>
          <p:cNvSpPr/>
          <p:nvPr/>
        </p:nvSpPr>
        <p:spPr>
          <a:xfrm>
            <a:off x="6947628" y="3483729"/>
            <a:ext cx="22251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Hones decision-making through interactive scenarios.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67F336F0-24C3-AC49-B80B-AD688FD13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071" y="2189639"/>
            <a:ext cx="556260" cy="55626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CEC1E2DE-950C-E6E8-5B59-9CF387A321BC}"/>
              </a:ext>
            </a:extLst>
          </p:cNvPr>
          <p:cNvSpPr/>
          <p:nvPr/>
        </p:nvSpPr>
        <p:spPr>
          <a:xfrm>
            <a:off x="9543071" y="2992715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Social Awareness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B3900DC-6065-CB72-B259-0712EF2965FF}"/>
              </a:ext>
            </a:extLst>
          </p:cNvPr>
          <p:cNvSpPr/>
          <p:nvPr/>
        </p:nvSpPr>
        <p:spPr>
          <a:xfrm>
            <a:off x="9543071" y="3483729"/>
            <a:ext cx="22250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Fosters a responsible, socially conscious generation.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3F4520-9976-2E6D-912F-6AD9DDAF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69" y="1061336"/>
            <a:ext cx="3590855" cy="5224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FD94B5-6C11-9175-3554-83C774DD6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29" y="0"/>
            <a:ext cx="416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6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>
            <a:extLst>
              <a:ext uri="{FF2B5EF4-FFF2-40B4-BE49-F238E27FC236}">
                <a16:creationId xmlns:a16="http://schemas.microsoft.com/office/drawing/2014/main" id="{C6AE67D3-235E-5DEE-62E3-4F447A723FC9}"/>
              </a:ext>
            </a:extLst>
          </p:cNvPr>
          <p:cNvSpPr/>
          <p:nvPr/>
        </p:nvSpPr>
        <p:spPr>
          <a:xfrm>
            <a:off x="311616" y="475112"/>
            <a:ext cx="8808121" cy="617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Explore the LearnLegal platform through these interactive demos.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FF65BC9-2EF7-BEBE-7CC7-28D98368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4" y="1401671"/>
            <a:ext cx="2767463" cy="2505432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87E08971-519C-6750-61EC-AF8568B78810}"/>
              </a:ext>
            </a:extLst>
          </p:cNvPr>
          <p:cNvSpPr/>
          <p:nvPr/>
        </p:nvSpPr>
        <p:spPr>
          <a:xfrm>
            <a:off x="311616" y="4143448"/>
            <a:ext cx="18727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Privacy Rights Quiz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A08FCBE0-5E1A-62E0-1E12-47F6EDE51CB4}"/>
              </a:ext>
            </a:extLst>
          </p:cNvPr>
          <p:cNvSpPr/>
          <p:nvPr/>
        </p:nvSpPr>
        <p:spPr>
          <a:xfrm>
            <a:off x="311616" y="4722693"/>
            <a:ext cx="276746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An interactive game teaching children about their privacy.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80661E0A-0093-BA19-14F9-6DD777F6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67" y="1322664"/>
            <a:ext cx="2767544" cy="2505432"/>
          </a:xfrm>
          <a:prstGeom prst="rect">
            <a:avLst/>
          </a:prstGeom>
        </p:spPr>
      </p:pic>
      <p:sp>
        <p:nvSpPr>
          <p:cNvPr id="17" name="Text 4">
            <a:extLst>
              <a:ext uri="{FF2B5EF4-FFF2-40B4-BE49-F238E27FC236}">
                <a16:creationId xmlns:a16="http://schemas.microsoft.com/office/drawing/2014/main" id="{BF1110EA-BBD0-DD4B-CEAC-B4745CCC452B}"/>
              </a:ext>
            </a:extLst>
          </p:cNvPr>
          <p:cNvSpPr/>
          <p:nvPr/>
        </p:nvSpPr>
        <p:spPr>
          <a:xfrm>
            <a:off x="4689093" y="4112451"/>
            <a:ext cx="18727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Child Safety Story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E00CFB68-C777-26B7-95F3-1147777C2FB1}"/>
              </a:ext>
            </a:extLst>
          </p:cNvPr>
          <p:cNvSpPr/>
          <p:nvPr/>
        </p:nvSpPr>
        <p:spPr>
          <a:xfrm>
            <a:off x="4689093" y="4766543"/>
            <a:ext cx="276754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 storytelling module on child safety protocols.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924733EA-9267-CEFF-174A-4AB23DD32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81" y="1322664"/>
            <a:ext cx="2767463" cy="2505432"/>
          </a:xfrm>
          <a:prstGeom prst="rect">
            <a:avLst/>
          </a:prstGeom>
        </p:spPr>
      </p:pic>
      <p:sp>
        <p:nvSpPr>
          <p:cNvPr id="20" name="Text 6">
            <a:extLst>
              <a:ext uri="{FF2B5EF4-FFF2-40B4-BE49-F238E27FC236}">
                <a16:creationId xmlns:a16="http://schemas.microsoft.com/office/drawing/2014/main" id="{AEF90C8D-D1D9-5B0F-B06D-9191B681B0EE}"/>
              </a:ext>
            </a:extLst>
          </p:cNvPr>
          <p:cNvSpPr/>
          <p:nvPr/>
        </p:nvSpPr>
        <p:spPr>
          <a:xfrm>
            <a:off x="9119737" y="4170018"/>
            <a:ext cx="18727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latin typeface="Times New Roman" panose="02020603050405020304" pitchFamily="18" charset="0"/>
                <a:ea typeface="Barlow Medium" pitchFamily="34" charset="-122"/>
                <a:cs typeface="Times New Roman" panose="02020603050405020304" pitchFamily="18" charset="0"/>
              </a:rPr>
              <a:t>Progress Leaderboard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2411FE5D-E86E-A7CC-21A1-AA60A699DFBD}"/>
              </a:ext>
            </a:extLst>
          </p:cNvPr>
          <p:cNvSpPr/>
          <p:nvPr/>
        </p:nvSpPr>
        <p:spPr>
          <a:xfrm>
            <a:off x="9066651" y="4767199"/>
            <a:ext cx="276746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An example of leaderboards showing progress.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904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</TotalTime>
  <Words>360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Retrospect</vt:lpstr>
      <vt:lpstr>PowerPoint Presentation</vt:lpstr>
      <vt:lpstr>PowerPoint Presentation</vt:lpstr>
      <vt:lpstr>Core Features of LearnLegal</vt:lpstr>
      <vt:lpstr>PowerPoint Presentation</vt:lpstr>
      <vt:lpstr>Tech Stack</vt:lpstr>
      <vt:lpstr>PowerPoint Presentation</vt:lpstr>
      <vt:lpstr>PowerPoint Presentation</vt:lpstr>
      <vt:lpstr>PowerPoint Presentation</vt:lpstr>
      <vt:lpstr>PowerPoint Presentation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Shivaliiiii .M</dc:creator>
  <cp:lastModifiedBy>shubham yawalkar</cp:lastModifiedBy>
  <cp:revision>3</cp:revision>
  <dcterms:created xsi:type="dcterms:W3CDTF">2025-04-13T03:31:56Z</dcterms:created>
  <dcterms:modified xsi:type="dcterms:W3CDTF">2025-04-13T05:17:40Z</dcterms:modified>
</cp:coreProperties>
</file>